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1100" r:id="rId2"/>
    <p:sldId id="1098" r:id="rId3"/>
    <p:sldId id="1095" r:id="rId4"/>
    <p:sldId id="1099" r:id="rId5"/>
    <p:sldId id="1096" r:id="rId6"/>
    <p:sldId id="1097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42" d="100"/>
          <a:sy n="42" d="100"/>
        </p:scale>
        <p:origin x="1073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EBA22-30CC-424A-ACDA-DEE0F42740AF}" type="datetimeFigureOut">
              <a:rPr lang="en-US" smtClean="0"/>
              <a:t>09/19/2024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EDCFD-AD93-47D6-9CB5-588AEEFF96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915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>
        <p14:flythrough/>
      </p:transition>
    </mc:Choice>
    <mc:Fallback xmlns="">
      <p:transition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EBA22-30CC-424A-ACDA-DEE0F42740AF}" type="datetimeFigureOut">
              <a:rPr lang="en-US" smtClean="0"/>
              <a:t>09/19/2024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EDCFD-AD93-47D6-9CB5-588AEEFF96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63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>
        <p14:flythrough/>
      </p:transition>
    </mc:Choice>
    <mc:Fallback xmlns="">
      <p:transition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EBA22-30CC-424A-ACDA-DEE0F42740AF}" type="datetimeFigureOut">
              <a:rPr lang="en-US" smtClean="0"/>
              <a:t>09/19/2024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EDCFD-AD93-47D6-9CB5-588AEEFF96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42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>
        <p14:flythrough/>
      </p:transition>
    </mc:Choice>
    <mc:Fallback xmlns="">
      <p:transition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EBA22-30CC-424A-ACDA-DEE0F42740AF}" type="datetimeFigureOut">
              <a:rPr lang="en-US" smtClean="0"/>
              <a:t>09/19/2024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EDCFD-AD93-47D6-9CB5-588AEEFF96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8467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>
        <p14:flythrough/>
      </p:transition>
    </mc:Choice>
    <mc:Fallback xmlns="">
      <p:transition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EBA22-30CC-424A-ACDA-DEE0F42740AF}" type="datetimeFigureOut">
              <a:rPr lang="en-US" smtClean="0"/>
              <a:t>09/19/2024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EDCFD-AD93-47D6-9CB5-588AEEFF96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12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>
        <p14:flythrough/>
      </p:transition>
    </mc:Choice>
    <mc:Fallback xmlns="">
      <p:transition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EBA22-30CC-424A-ACDA-DEE0F42740AF}" type="datetimeFigureOut">
              <a:rPr lang="en-US" smtClean="0"/>
              <a:t>09/19/2024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EDCFD-AD93-47D6-9CB5-588AEEFF96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222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>
        <p14:flythrough/>
      </p:transition>
    </mc:Choice>
    <mc:Fallback xmlns="">
      <p:transition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EBA22-30CC-424A-ACDA-DEE0F42740AF}" type="datetimeFigureOut">
              <a:rPr lang="en-US" smtClean="0"/>
              <a:t>09/19/2024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EDCFD-AD93-47D6-9CB5-588AEEFF96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951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>
        <p14:flythrough/>
      </p:transition>
    </mc:Choice>
    <mc:Fallback xmlns="">
      <p:transition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EBA22-30CC-424A-ACDA-DEE0F42740AF}" type="datetimeFigureOut">
              <a:rPr lang="en-US" smtClean="0"/>
              <a:t>09/19/2024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EDCFD-AD93-47D6-9CB5-588AEEFF96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7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>
        <p14:flythrough/>
      </p:transition>
    </mc:Choice>
    <mc:Fallback xmlns="">
      <p:transition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EBA22-30CC-424A-ACDA-DEE0F42740AF}" type="datetimeFigureOut">
              <a:rPr lang="en-US" smtClean="0"/>
              <a:t>09/19/2024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EDCFD-AD93-47D6-9CB5-588AEEFF96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7904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>
        <p14:flythrough/>
      </p:transition>
    </mc:Choice>
    <mc:Fallback xmlns="">
      <p:transition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EBA22-30CC-424A-ACDA-DEE0F42740AF}" type="datetimeFigureOut">
              <a:rPr lang="en-US" smtClean="0"/>
              <a:t>09/19/2024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EDCFD-AD93-47D6-9CB5-588AEEFF96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892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>
        <p14:flythrough/>
      </p:transition>
    </mc:Choice>
    <mc:Fallback xmlns="">
      <p:transition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EBA22-30CC-424A-ACDA-DEE0F42740AF}" type="datetimeFigureOut">
              <a:rPr lang="en-US" smtClean="0"/>
              <a:t>09/19/2024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EDCFD-AD93-47D6-9CB5-588AEEFF96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0452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>
        <p14:flythrough/>
      </p:transition>
    </mc:Choice>
    <mc:Fallback xmlns="">
      <p:transition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CEBA22-30CC-424A-ACDA-DEE0F42740AF}" type="datetimeFigureOut">
              <a:rPr lang="en-US" smtClean="0"/>
              <a:t>09/19/2024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EEDCFD-AD93-47D6-9CB5-588AEEFF96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016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advClick="0">
        <p14:flythrough/>
      </p:transition>
    </mc:Choice>
    <mc:Fallback xmlns="">
      <p:transition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279CB3-1FB9-7592-924A-2496DCBDB6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167" y="1436914"/>
            <a:ext cx="11571666" cy="49888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8D7397-5E18-B5B7-FB83-B84D2AFAB821}"/>
              </a:ext>
            </a:extLst>
          </p:cNvPr>
          <p:cNvSpPr txBox="1">
            <a:spLocks/>
          </p:cNvSpPr>
          <p:nvPr/>
        </p:nvSpPr>
        <p:spPr>
          <a:xfrm>
            <a:off x="3811148" y="178130"/>
            <a:ext cx="4885548" cy="1128155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66700">
                    <a:prstClr val="white"/>
                  </a:glow>
                </a:effectLst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Jim &amp; Sue Smith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66700">
                    <a:prstClr val="white"/>
                  </a:glow>
                </a:effectLst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Streetlight Request</a:t>
            </a:r>
          </a:p>
        </p:txBody>
      </p:sp>
    </p:spTree>
    <p:extLst>
      <p:ext uri="{BB962C8B-B14F-4D97-AF65-F5344CB8AC3E}">
        <p14:creationId xmlns:p14="http://schemas.microsoft.com/office/powerpoint/2010/main" val="310258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>
        <p14:flythrough/>
      </p:transition>
    </mc:Choice>
    <mc:Fallback xmlns="">
      <p:transition advClick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reet with lights and buildings at night&#10;&#10;Description automatically generated">
            <a:extLst>
              <a:ext uri="{FF2B5EF4-FFF2-40B4-BE49-F238E27FC236}">
                <a16:creationId xmlns:a16="http://schemas.microsoft.com/office/drawing/2014/main" id="{FEF1472B-B21D-B162-F361-A4642226F2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2648"/>
            <a:ext cx="12192000" cy="563270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D2F0EA1-0745-65FD-BEA2-FDCCC07EDBB8}"/>
              </a:ext>
            </a:extLst>
          </p:cNvPr>
          <p:cNvSpPr txBox="1">
            <a:spLocks/>
          </p:cNvSpPr>
          <p:nvPr/>
        </p:nvSpPr>
        <p:spPr>
          <a:xfrm>
            <a:off x="3811148" y="178130"/>
            <a:ext cx="4885548" cy="1128155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66700">
                    <a:prstClr val="white"/>
                  </a:glow>
                </a:effectLst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Jim &amp; Sue Smith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66700">
                    <a:prstClr val="white"/>
                  </a:glow>
                </a:effectLst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Streetlight Request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4F935D-0007-5A65-3E88-F15279890A4C}"/>
              </a:ext>
            </a:extLst>
          </p:cNvPr>
          <p:cNvSpPr txBox="1"/>
          <p:nvPr/>
        </p:nvSpPr>
        <p:spPr>
          <a:xfrm>
            <a:off x="8222672" y="5313609"/>
            <a:ext cx="381494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66700">
                    <a:prstClr val="white"/>
                  </a:glow>
                </a:effectLst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Averill &amp; Spaulding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66700">
                    <a:prstClr val="white"/>
                  </a:glow>
                </a:effectLst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Looking West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4415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>
        <p14:flythrough/>
      </p:transition>
    </mc:Choice>
    <mc:Fallback xmlns="">
      <p:transition advClick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reet at night with trees and a fence&#10;&#10;Description automatically generated">
            <a:extLst>
              <a:ext uri="{FF2B5EF4-FFF2-40B4-BE49-F238E27FC236}">
                <a16:creationId xmlns:a16="http://schemas.microsoft.com/office/drawing/2014/main" id="{69706454-36F8-FC91-A1A4-BB670B7575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2648"/>
            <a:ext cx="12192000" cy="563270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12CD90F-F379-4D95-88D4-5423E327C66F}"/>
              </a:ext>
            </a:extLst>
          </p:cNvPr>
          <p:cNvSpPr txBox="1">
            <a:spLocks/>
          </p:cNvSpPr>
          <p:nvPr/>
        </p:nvSpPr>
        <p:spPr>
          <a:xfrm>
            <a:off x="3811148" y="178130"/>
            <a:ext cx="4885548" cy="1128155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66700">
                    <a:prstClr val="white"/>
                  </a:glow>
                </a:effectLst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Jim &amp; Sue Smith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66700">
                    <a:prstClr val="white"/>
                  </a:glow>
                </a:effectLst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Streetlight Request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5B70C4-5849-041B-5E34-BA0E2546EDE6}"/>
              </a:ext>
            </a:extLst>
          </p:cNvPr>
          <p:cNvSpPr txBox="1"/>
          <p:nvPr/>
        </p:nvSpPr>
        <p:spPr>
          <a:xfrm>
            <a:off x="8222672" y="5313609"/>
            <a:ext cx="381494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66700">
                    <a:prstClr val="white"/>
                  </a:glow>
                </a:effectLst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Averill &amp; Spaulding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66700">
                    <a:prstClr val="white"/>
                  </a:glow>
                </a:effectLst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Looking East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748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>
        <p14:flythrough/>
      </p:transition>
    </mc:Choice>
    <mc:Fallback xmlns="">
      <p:transition advClick="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ad with trees and grass at night&#10;&#10;Description automatically generated">
            <a:extLst>
              <a:ext uri="{FF2B5EF4-FFF2-40B4-BE49-F238E27FC236}">
                <a16:creationId xmlns:a16="http://schemas.microsoft.com/office/drawing/2014/main" id="{7AFCD4B3-7AE7-6FEB-81C8-E078FD412D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2648"/>
            <a:ext cx="12192000" cy="563270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48AF4B7-3833-CFD1-DAEB-13C4F033FC71}"/>
              </a:ext>
            </a:extLst>
          </p:cNvPr>
          <p:cNvSpPr txBox="1">
            <a:spLocks/>
          </p:cNvSpPr>
          <p:nvPr/>
        </p:nvSpPr>
        <p:spPr>
          <a:xfrm>
            <a:off x="3811148" y="178130"/>
            <a:ext cx="4885548" cy="1128155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66700">
                    <a:prstClr val="white"/>
                  </a:glow>
                </a:effectLst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Jim &amp; Sue Smith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66700">
                    <a:prstClr val="white"/>
                  </a:glow>
                </a:effectLst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Streetlight Request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560F6A-B442-61BC-17AD-C890B4647169}"/>
              </a:ext>
            </a:extLst>
          </p:cNvPr>
          <p:cNvSpPr txBox="1"/>
          <p:nvPr/>
        </p:nvSpPr>
        <p:spPr>
          <a:xfrm>
            <a:off x="6369132" y="5591886"/>
            <a:ext cx="59416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66700">
                    <a:prstClr val="white"/>
                  </a:glow>
                </a:effectLst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Spaulding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66700">
                    <a:prstClr val="white"/>
                  </a:glow>
                </a:effectLst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Looking East past existing light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090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>
        <p14:flythrough/>
      </p:transition>
    </mc:Choice>
    <mc:Fallback xmlns="">
      <p:transition advClick="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ad with trees and bushes&#10;&#10;Description automatically generated">
            <a:extLst>
              <a:ext uri="{FF2B5EF4-FFF2-40B4-BE49-F238E27FC236}">
                <a16:creationId xmlns:a16="http://schemas.microsoft.com/office/drawing/2014/main" id="{9C671713-EF16-4F50-AB67-6437CB5365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2648"/>
            <a:ext cx="12192000" cy="563270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6A42BE1-EA9B-434D-6B24-9C366D4E8B29}"/>
              </a:ext>
            </a:extLst>
          </p:cNvPr>
          <p:cNvSpPr txBox="1">
            <a:spLocks/>
          </p:cNvSpPr>
          <p:nvPr/>
        </p:nvSpPr>
        <p:spPr>
          <a:xfrm>
            <a:off x="3811148" y="178130"/>
            <a:ext cx="4885548" cy="1128155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66700">
                    <a:prstClr val="white"/>
                  </a:glow>
                </a:effectLst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Jim &amp; Sue Smith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66700">
                    <a:prstClr val="white"/>
                  </a:glow>
                </a:effectLst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Streetlight Request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9E68DC-61D5-54DC-D008-4753C19197F9}"/>
              </a:ext>
            </a:extLst>
          </p:cNvPr>
          <p:cNvSpPr txBox="1"/>
          <p:nvPr/>
        </p:nvSpPr>
        <p:spPr>
          <a:xfrm>
            <a:off x="6369132" y="5591886"/>
            <a:ext cx="59416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66700">
                    <a:prstClr val="white"/>
                  </a:glow>
                </a:effectLst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Spaulding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66700">
                    <a:prstClr val="white"/>
                  </a:glow>
                </a:effectLst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Looking East past existing light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630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>
        <p14:flythrough/>
      </p:transition>
    </mc:Choice>
    <mc:Fallback xmlns="">
      <p:transition advClick="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ad with trees and bushes at night&#10;&#10;Description automatically generated">
            <a:extLst>
              <a:ext uri="{FF2B5EF4-FFF2-40B4-BE49-F238E27FC236}">
                <a16:creationId xmlns:a16="http://schemas.microsoft.com/office/drawing/2014/main" id="{9272875D-5B3A-73F5-ABA1-EA9C6D5B0F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2648"/>
            <a:ext cx="12192000" cy="563270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6791465-436B-1705-914F-6C19A2410CF1}"/>
              </a:ext>
            </a:extLst>
          </p:cNvPr>
          <p:cNvSpPr txBox="1">
            <a:spLocks/>
          </p:cNvSpPr>
          <p:nvPr/>
        </p:nvSpPr>
        <p:spPr>
          <a:xfrm>
            <a:off x="3811148" y="178130"/>
            <a:ext cx="4885548" cy="1128155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66700">
                    <a:prstClr val="white"/>
                  </a:glow>
                </a:effectLst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Jim &amp; Sue Smith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66700">
                    <a:prstClr val="white"/>
                  </a:glow>
                </a:effectLst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Streetlight Request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FA6962-24A0-1218-A212-48F2E314E817}"/>
              </a:ext>
            </a:extLst>
          </p:cNvPr>
          <p:cNvSpPr txBox="1"/>
          <p:nvPr/>
        </p:nvSpPr>
        <p:spPr>
          <a:xfrm>
            <a:off x="6369132" y="5591886"/>
            <a:ext cx="59416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66700">
                    <a:prstClr val="white"/>
                  </a:glow>
                </a:effectLst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Spaulding &amp; Millhouse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66700">
                    <a:prstClr val="white"/>
                  </a:glow>
                </a:effectLst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Looking West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2435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>
        <p14:flythrough/>
      </p:transition>
    </mc:Choice>
    <mc:Fallback xmlns="">
      <p:transition advClick="0">
        <p:fade/>
      </p:transition>
    </mc:Fallback>
  </mc:AlternateContent>
</p:sld>
</file>

<file path=ppt/theme/theme1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63</Words>
  <Application>Microsoft Office PowerPoint</Application>
  <PresentationFormat>Widescreen</PresentationFormat>
  <Paragraphs>22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Georgia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S. Scott McDowell</dc:creator>
  <cp:lastModifiedBy>S. Scott McDowell</cp:lastModifiedBy>
  <cp:revision>1</cp:revision>
  <dcterms:created xsi:type="dcterms:W3CDTF">2024-09-19T15:15:02Z</dcterms:created>
  <dcterms:modified xsi:type="dcterms:W3CDTF">2024-09-19T15:15:23Z</dcterms:modified>
</cp:coreProperties>
</file>